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4"/>
  </p:sldMasterIdLst>
  <p:notesMasterIdLst>
    <p:notesMasterId r:id="rId18"/>
  </p:notesMasterIdLst>
  <p:sldIdLst>
    <p:sldId id="315" r:id="rId5"/>
    <p:sldId id="316" r:id="rId6"/>
    <p:sldId id="297" r:id="rId7"/>
    <p:sldId id="298" r:id="rId8"/>
    <p:sldId id="299" r:id="rId9"/>
    <p:sldId id="257" r:id="rId10"/>
    <p:sldId id="301" r:id="rId11"/>
    <p:sldId id="309" r:id="rId12"/>
    <p:sldId id="308" r:id="rId13"/>
    <p:sldId id="314" r:id="rId14"/>
    <p:sldId id="310" r:id="rId15"/>
    <p:sldId id="312" r:id="rId16"/>
    <p:sldId id="31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4ED"/>
    <a:srgbClr val="D3F7EB"/>
    <a:srgbClr val="EDFDF2"/>
    <a:srgbClr val="363636"/>
    <a:srgbClr val="646464"/>
    <a:srgbClr val="B5B5F0"/>
    <a:srgbClr val="040404"/>
    <a:srgbClr val="000000"/>
    <a:srgbClr val="310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C1491-58E9-8E27-9F8D-F309358D3A04}" v="26" dt="2024-02-23T09:52:34.809"/>
  </p1510:revLst>
</p1510:revInfo>
</file>

<file path=ppt/tableStyles.xml><?xml version="1.0" encoding="utf-8"?>
<a:tblStyleLst xmlns:a="http://schemas.openxmlformats.org/drawingml/2006/main" def="{CB697F35-253E-4CA8-8222-52DF84F3A863}">
  <a:tblStyle styleId="{CB697F35-253E-4CA8-8222-52DF84F3A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454ED0-9734-41A5-B4B8-F4072BD5E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3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иляна Т. Бъчварова" userId="S::bb30882305@edu.mon.bg::c31ede7b-53d3-49e6-a9f2-f3815cf4316f" providerId="AD" clId="Web-{926C1491-58E9-8E27-9F8D-F309358D3A04}"/>
    <pc:docChg chg="addSld modSld">
      <pc:chgData name="Биляна Т. Бъчварова" userId="S::bb30882305@edu.mon.bg::c31ede7b-53d3-49e6-a9f2-f3815cf4316f" providerId="AD" clId="Web-{926C1491-58E9-8E27-9F8D-F309358D3A04}" dt="2024-02-23T09:52:34.809" v="25" actId="1076"/>
      <pc:docMkLst>
        <pc:docMk/>
      </pc:docMkLst>
      <pc:sldChg chg="addSp delSp modSp add replId addAnim delAnim">
        <pc:chgData name="Биляна Т. Бъчварова" userId="S::bb30882305@edu.mon.bg::c31ede7b-53d3-49e6-a9f2-f3815cf4316f" providerId="AD" clId="Web-{926C1491-58E9-8E27-9F8D-F309358D3A04}" dt="2024-02-23T09:52:34.809" v="25" actId="1076"/>
        <pc:sldMkLst>
          <pc:docMk/>
          <pc:sldMk cId="758558013" sldId="318"/>
        </pc:sldMkLst>
        <pc:picChg chg="add del mod">
          <ac:chgData name="Биляна Т. Бъчварова" userId="S::bb30882305@edu.mon.bg::c31ede7b-53d3-49e6-a9f2-f3815cf4316f" providerId="AD" clId="Web-{926C1491-58E9-8E27-9F8D-F309358D3A04}" dt="2024-02-23T09:47:05.721" v="3"/>
          <ac:picMkLst>
            <pc:docMk/>
            <pc:sldMk cId="758558013" sldId="318"/>
            <ac:picMk id="2" creationId="{CF06DDCD-E953-E152-669F-25FD54E96DE8}"/>
          </ac:picMkLst>
        </pc:picChg>
        <pc:picChg chg="add del mod">
          <ac:chgData name="Биляна Т. Бъчварова" userId="S::bb30882305@edu.mon.bg::c31ede7b-53d3-49e6-a9f2-f3815cf4316f" providerId="AD" clId="Web-{926C1491-58E9-8E27-9F8D-F309358D3A04}" dt="2024-02-23T09:50:00.617" v="11"/>
          <ac:picMkLst>
            <pc:docMk/>
            <pc:sldMk cId="758558013" sldId="318"/>
            <ac:picMk id="3" creationId="{8F9704F8-7E84-3E58-700C-04EAEB3AC01B}"/>
          </ac:picMkLst>
        </pc:picChg>
        <pc:picChg chg="add del mod">
          <ac:chgData name="Биляна Т. Бъчварова" userId="S::bb30882305@edu.mon.bg::c31ede7b-53d3-49e6-a9f2-f3815cf4316f" providerId="AD" clId="Web-{926C1491-58E9-8E27-9F8D-F309358D3A04}" dt="2024-02-23T09:51:58.683" v="22"/>
          <ac:picMkLst>
            <pc:docMk/>
            <pc:sldMk cId="758558013" sldId="318"/>
            <ac:picMk id="5" creationId="{F1AE52B5-E115-D8FF-3E88-B08094BFBC35}"/>
          </ac:picMkLst>
        </pc:picChg>
        <pc:picChg chg="add mod">
          <ac:chgData name="Биляна Т. Бъчварова" userId="S::bb30882305@edu.mon.bg::c31ede7b-53d3-49e6-a9f2-f3815cf4316f" providerId="AD" clId="Web-{926C1491-58E9-8E27-9F8D-F309358D3A04}" dt="2024-02-23T09:52:34.809" v="25" actId="1076"/>
          <ac:picMkLst>
            <pc:docMk/>
            <pc:sldMk cId="758558013" sldId="318"/>
            <ac:picMk id="7" creationId="{EE95285E-29F3-EC2B-CCF8-78E477927CE3}"/>
          </ac:picMkLst>
        </pc:picChg>
        <pc:picChg chg="del">
          <ac:chgData name="Биляна Т. Бъчварова" userId="S::bb30882305@edu.mon.bg::c31ede7b-53d3-49e6-a9f2-f3815cf4316f" providerId="AD" clId="Web-{926C1491-58E9-8E27-9F8D-F309358D3A04}" dt="2024-02-23T09:46:57.361" v="1"/>
          <ac:picMkLst>
            <pc:docMk/>
            <pc:sldMk cId="758558013" sldId="318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55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2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5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8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9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12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09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05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79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1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56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flipH="1">
            <a:off x="-76778" y="-63900"/>
            <a:ext cx="9383178" cy="5240602"/>
            <a:chOff x="-162397" y="-63900"/>
            <a:chExt cx="9383178" cy="5240602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-5041" t="7476" r="54880" b="5581"/>
            <a:stretch/>
          </p:blipFill>
          <p:spPr>
            <a:xfrm>
              <a:off x="8342403" y="0"/>
              <a:ext cx="878377" cy="150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2">
              <a:alphaModFix/>
            </a:blip>
            <a:srcRect t="30628" b="-13007"/>
            <a:stretch/>
          </p:blipFill>
          <p:spPr>
            <a:xfrm>
              <a:off x="501603" y="-63900"/>
              <a:ext cx="878377" cy="71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 rotWithShape="1">
            <a:blip r:embed="rId2">
              <a:alphaModFix/>
            </a:blip>
            <a:srcRect l="-42051" t="-5305" r="29070" b="39559"/>
            <a:stretch/>
          </p:blipFill>
          <p:spPr>
            <a:xfrm>
              <a:off x="7582703" y="4232750"/>
              <a:ext cx="1638077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 rotWithShape="1">
            <a:blip r:embed="rId2">
              <a:alphaModFix/>
            </a:blip>
            <a:srcRect b="66974"/>
            <a:stretch/>
          </p:blipFill>
          <p:spPr>
            <a:xfrm>
              <a:off x="-162397" y="4604000"/>
              <a:ext cx="1751250" cy="572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4"/>
          <p:cNvGrpSpPr/>
          <p:nvPr/>
        </p:nvGrpSpPr>
        <p:grpSpPr>
          <a:xfrm flipH="1">
            <a:off x="139164" y="1085022"/>
            <a:ext cx="8806917" cy="3897121"/>
            <a:chOff x="197922" y="1085022"/>
            <a:chExt cx="8806917" cy="3897121"/>
          </a:xfrm>
        </p:grpSpPr>
        <p:sp>
          <p:nvSpPr>
            <p:cNvPr id="53" name="Google Shape;53;p4"/>
            <p:cNvSpPr/>
            <p:nvPr/>
          </p:nvSpPr>
          <p:spPr>
            <a:xfrm>
              <a:off x="2615011" y="46643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97922" y="108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8716533" y="3323650"/>
              <a:ext cx="288306" cy="288306"/>
              <a:chOff x="5847878" y="2751605"/>
              <a:chExt cx="403225" cy="40322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264752" y="105983"/>
            <a:ext cx="8732226" cy="4796303"/>
            <a:chOff x="3745703" y="56046"/>
            <a:chExt cx="11384910" cy="6253329"/>
          </a:xfrm>
        </p:grpSpPr>
        <p:sp>
          <p:nvSpPr>
            <p:cNvPr id="61" name="Google Shape;61;p4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1841821" y="601981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745703" y="45593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7" r:id="rId3"/>
    <p:sldLayoutId id="2147483658" r:id="rId4"/>
    <p:sldLayoutId id="2147483666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slide" Target="slide6.xml"/><Relationship Id="rId26" Type="http://schemas.openxmlformats.org/officeDocument/2006/relationships/image" Target="../media/image19.svg"/><Relationship Id="rId39" Type="http://schemas.openxmlformats.org/officeDocument/2006/relationships/hyperlink" Target="https://stackoverflow.com/questions/53139259/making-a-timer-in-unity" TargetMode="External"/><Relationship Id="rId3" Type="http://schemas.openxmlformats.org/officeDocument/2006/relationships/image" Target="../media/image30.png"/><Relationship Id="rId21" Type="http://schemas.openxmlformats.org/officeDocument/2006/relationships/slide" Target="slide10.xml"/><Relationship Id="rId34" Type="http://schemas.openxmlformats.org/officeDocument/2006/relationships/image" Target="../media/image15.png"/><Relationship Id="rId7" Type="http://schemas.openxmlformats.org/officeDocument/2006/relationships/slide" Target="slide3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12.png"/><Relationship Id="rId33" Type="http://schemas.openxmlformats.org/officeDocument/2006/relationships/slide" Target="slide9.xml"/><Relationship Id="rId38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.png"/><Relationship Id="rId20" Type="http://schemas.openxmlformats.org/officeDocument/2006/relationships/image" Target="../media/image15.sv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Unity-Technologies/2d-animation-v2-samples" TargetMode="External"/><Relationship Id="rId11" Type="http://schemas.openxmlformats.org/officeDocument/2006/relationships/image" Target="../media/image7.png"/><Relationship Id="rId24" Type="http://schemas.openxmlformats.org/officeDocument/2006/relationships/slide" Target="slide4.xml"/><Relationship Id="rId32" Type="http://schemas.openxmlformats.org/officeDocument/2006/relationships/image" Target="../media/image23.svg"/><Relationship Id="rId37" Type="http://schemas.openxmlformats.org/officeDocument/2006/relationships/image" Target="../media/image16.png"/><Relationship Id="rId5" Type="http://schemas.openxmlformats.org/officeDocument/2006/relationships/hyperlink" Target="https://forum.unity.com/threads/multiple-canvases-rendering-order-issue-bug.374982/" TargetMode="External"/><Relationship Id="rId15" Type="http://schemas.openxmlformats.org/officeDocument/2006/relationships/slide" Target="slide5.xml"/><Relationship Id="rId23" Type="http://schemas.openxmlformats.org/officeDocument/2006/relationships/image" Target="../media/image17.svg"/><Relationship Id="rId28" Type="http://schemas.openxmlformats.org/officeDocument/2006/relationships/image" Target="../media/image13.png"/><Relationship Id="rId36" Type="http://schemas.openxmlformats.org/officeDocument/2006/relationships/slide" Target="slide11.xml"/><Relationship Id="rId10" Type="http://schemas.openxmlformats.org/officeDocument/2006/relationships/slide" Target="slide12.xml"/><Relationship Id="rId19" Type="http://schemas.openxmlformats.org/officeDocument/2006/relationships/image" Target="../media/image10.png"/><Relationship Id="rId31" Type="http://schemas.openxmlformats.org/officeDocument/2006/relationships/image" Target="../media/image14.png"/><Relationship Id="rId4" Type="http://schemas.openxmlformats.org/officeDocument/2006/relationships/hyperlink" Target="https://docs.unity.com/" TargetMode="External"/><Relationship Id="rId9" Type="http://schemas.openxmlformats.org/officeDocument/2006/relationships/image" Target="../media/image7.svg"/><Relationship Id="rId14" Type="http://schemas.openxmlformats.org/officeDocument/2006/relationships/image" Target="../media/image11.svg"/><Relationship Id="rId22" Type="http://schemas.openxmlformats.org/officeDocument/2006/relationships/image" Target="../media/image11.png"/><Relationship Id="rId27" Type="http://schemas.openxmlformats.org/officeDocument/2006/relationships/slide" Target="slide7.xml"/><Relationship Id="rId30" Type="http://schemas.openxmlformats.org/officeDocument/2006/relationships/slide" Target="slide8.xml"/><Relationship Id="rId35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13.png"/><Relationship Id="rId3" Type="http://schemas.openxmlformats.org/officeDocument/2006/relationships/image" Target="../media/image31.png"/><Relationship Id="rId21" Type="http://schemas.openxmlformats.org/officeDocument/2006/relationships/image" Target="../media/image17.svg"/><Relationship Id="rId34" Type="http://schemas.openxmlformats.org/officeDocument/2006/relationships/slide" Target="slide11.xml"/><Relationship Id="rId7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5" Type="http://schemas.openxmlformats.org/officeDocument/2006/relationships/slide" Target="slide7.xml"/><Relationship Id="rId33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19.svg"/><Relationship Id="rId32" Type="http://schemas.openxmlformats.org/officeDocument/2006/relationships/image" Target="../media/image15.png"/><Relationship Id="rId37" Type="http://schemas.openxmlformats.org/officeDocument/2006/relationships/image" Target="../media/image33.png"/><Relationship Id="rId5" Type="http://schemas.openxmlformats.org/officeDocument/2006/relationships/slide" Target="slide3.xml"/><Relationship Id="rId15" Type="http://schemas.openxmlformats.org/officeDocument/2006/relationships/image" Target="../media/image13.svg"/><Relationship Id="rId23" Type="http://schemas.openxmlformats.org/officeDocument/2006/relationships/image" Target="../media/image12.png"/><Relationship Id="rId28" Type="http://schemas.openxmlformats.org/officeDocument/2006/relationships/slide" Target="slide8.xml"/><Relationship Id="rId36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slide" Target="slide10.xml"/><Relationship Id="rId31" Type="http://schemas.openxmlformats.org/officeDocument/2006/relationships/slide" Target="slide9.xml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14" Type="http://schemas.openxmlformats.org/officeDocument/2006/relationships/image" Target="../media/image9.png"/><Relationship Id="rId22" Type="http://schemas.openxmlformats.org/officeDocument/2006/relationships/slide" Target="slide4.xml"/><Relationship Id="rId27" Type="http://schemas.openxmlformats.org/officeDocument/2006/relationships/image" Target="../media/image21.svg"/><Relationship Id="rId30" Type="http://schemas.openxmlformats.org/officeDocument/2006/relationships/image" Target="../media/image23.svg"/><Relationship Id="rId35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file:///C:\Users\RailCargo\OneDrive%20-%20&#1052;&#1080;&#1085;&#1080;&#1089;&#1090;&#1077;&#1088;&#1089;&#1090;&#1074;&#1086;%20&#1085;&#1072;%20&#1086;&#1073;&#1088;&#1072;&#1079;&#1086;&#1074;&#1072;&#1085;&#1080;&#1077;&#1090;&#1086;%20&#1080;%20&#1085;&#1072;&#1091;&#1082;&#1072;&#1090;&#1072;\Documents\GitHub\executable\Survival%20101.exe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13.png"/><Relationship Id="rId3" Type="http://schemas.openxmlformats.org/officeDocument/2006/relationships/image" Target="../media/image4.jpeg"/><Relationship Id="rId21" Type="http://schemas.openxmlformats.org/officeDocument/2006/relationships/image" Target="../media/image17.svg"/><Relationship Id="rId34" Type="http://schemas.openxmlformats.org/officeDocument/2006/relationships/slide" Target="slide11.xml"/><Relationship Id="rId7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5" Type="http://schemas.openxmlformats.org/officeDocument/2006/relationships/slide" Target="slide7.xml"/><Relationship Id="rId33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19.svg"/><Relationship Id="rId32" Type="http://schemas.openxmlformats.org/officeDocument/2006/relationships/image" Target="../media/image15.png"/><Relationship Id="rId5" Type="http://schemas.openxmlformats.org/officeDocument/2006/relationships/slide" Target="slide3.xml"/><Relationship Id="rId15" Type="http://schemas.openxmlformats.org/officeDocument/2006/relationships/image" Target="../media/image13.svg"/><Relationship Id="rId23" Type="http://schemas.openxmlformats.org/officeDocument/2006/relationships/image" Target="../media/image12.png"/><Relationship Id="rId28" Type="http://schemas.openxmlformats.org/officeDocument/2006/relationships/slide" Target="slide8.xml"/><Relationship Id="rId36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slide" Target="slide10.xml"/><Relationship Id="rId31" Type="http://schemas.openxmlformats.org/officeDocument/2006/relationships/slide" Target="slide9.xml"/><Relationship Id="rId4" Type="http://schemas.openxmlformats.org/officeDocument/2006/relationships/image" Target="../media/image5.jpg"/><Relationship Id="rId9" Type="http://schemas.openxmlformats.org/officeDocument/2006/relationships/image" Target="../media/image7.png"/><Relationship Id="rId14" Type="http://schemas.openxmlformats.org/officeDocument/2006/relationships/image" Target="../media/image9.png"/><Relationship Id="rId22" Type="http://schemas.openxmlformats.org/officeDocument/2006/relationships/slide" Target="slide4.xml"/><Relationship Id="rId27" Type="http://schemas.openxmlformats.org/officeDocument/2006/relationships/image" Target="../media/image21.svg"/><Relationship Id="rId30" Type="http://schemas.openxmlformats.org/officeDocument/2006/relationships/image" Target="../media/image23.svg"/><Relationship Id="rId35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26" Type="http://schemas.openxmlformats.org/officeDocument/2006/relationships/slide" Target="slide7.xml"/><Relationship Id="rId3" Type="http://schemas.openxmlformats.org/officeDocument/2006/relationships/image" Target="../media/image17.png"/><Relationship Id="rId21" Type="http://schemas.openxmlformats.org/officeDocument/2006/relationships/image" Target="../media/image11.png"/><Relationship Id="rId34" Type="http://schemas.openxmlformats.org/officeDocument/2006/relationships/image" Target="../media/image25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slide" Target="slide6.xml"/><Relationship Id="rId25" Type="http://schemas.openxmlformats.org/officeDocument/2006/relationships/image" Target="../media/image19.sv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12.png"/><Relationship Id="rId32" Type="http://schemas.openxmlformats.org/officeDocument/2006/relationships/slide" Target="slide9.xml"/><Relationship Id="rId37" Type="http://schemas.openxmlformats.org/officeDocument/2006/relationships/image" Target="../media/image27.svg"/><Relationship Id="rId5" Type="http://schemas.openxmlformats.org/officeDocument/2006/relationships/image" Target="../media/image18.png"/><Relationship Id="rId15" Type="http://schemas.openxmlformats.org/officeDocument/2006/relationships/image" Target="../media/image9.png"/><Relationship Id="rId23" Type="http://schemas.openxmlformats.org/officeDocument/2006/relationships/slide" Target="slide4.xml"/><Relationship Id="rId28" Type="http://schemas.openxmlformats.org/officeDocument/2006/relationships/image" Target="../media/image21.svg"/><Relationship Id="rId36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15.svg"/><Relationship Id="rId31" Type="http://schemas.openxmlformats.org/officeDocument/2006/relationships/image" Target="../media/image23.svg"/><Relationship Id="rId4" Type="http://schemas.microsoft.com/office/2007/relationships/hdphoto" Target="../media/hdphoto1.wdp"/><Relationship Id="rId9" Type="http://schemas.openxmlformats.org/officeDocument/2006/relationships/slide" Target="slide12.xml"/><Relationship Id="rId14" Type="http://schemas.openxmlformats.org/officeDocument/2006/relationships/slide" Target="slide5.xml"/><Relationship Id="rId22" Type="http://schemas.openxmlformats.org/officeDocument/2006/relationships/image" Target="../media/image17.svg"/><Relationship Id="rId27" Type="http://schemas.openxmlformats.org/officeDocument/2006/relationships/image" Target="../media/image13.png"/><Relationship Id="rId30" Type="http://schemas.openxmlformats.org/officeDocument/2006/relationships/image" Target="../media/image14.png"/><Relationship Id="rId35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19.png"/><Relationship Id="rId21" Type="http://schemas.openxmlformats.org/officeDocument/2006/relationships/slide" Target="slide4.xml"/><Relationship Id="rId34" Type="http://schemas.openxmlformats.org/officeDocument/2006/relationships/image" Target="../media/image16.png"/><Relationship Id="rId7" Type="http://schemas.openxmlformats.org/officeDocument/2006/relationships/slide" Target="slide12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13.png"/><Relationship Id="rId33" Type="http://schemas.openxmlformats.org/officeDocument/2006/relationships/slide" Target="slide1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2.png"/><Relationship Id="rId34" Type="http://schemas.openxmlformats.org/officeDocument/2006/relationships/image" Target="../media/image27.sv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0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36" Type="http://schemas.microsoft.com/office/2007/relationships/hdphoto" Target="../media/hdphoto2.wdp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14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2.png"/><Relationship Id="rId34" Type="http://schemas.openxmlformats.org/officeDocument/2006/relationships/image" Target="../media/image27.sv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0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14.png"/><Relationship Id="rId30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slide" Target="slide6.xml"/><Relationship Id="rId26" Type="http://schemas.openxmlformats.org/officeDocument/2006/relationships/image" Target="../media/image19.svg"/><Relationship Id="rId39" Type="http://schemas.openxmlformats.org/officeDocument/2006/relationships/image" Target="../media/image25.png"/><Relationship Id="rId3" Type="http://schemas.openxmlformats.org/officeDocument/2006/relationships/image" Target="../media/image21.png"/><Relationship Id="rId21" Type="http://schemas.openxmlformats.org/officeDocument/2006/relationships/slide" Target="slide10.xml"/><Relationship Id="rId34" Type="http://schemas.openxmlformats.org/officeDocument/2006/relationships/image" Target="../media/image15.png"/><Relationship Id="rId7" Type="http://schemas.openxmlformats.org/officeDocument/2006/relationships/slide" Target="slide3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12.png"/><Relationship Id="rId33" Type="http://schemas.openxmlformats.org/officeDocument/2006/relationships/slide" Target="slide9.xml"/><Relationship Id="rId38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5.sv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24" Type="http://schemas.openxmlformats.org/officeDocument/2006/relationships/slide" Target="slide4.xml"/><Relationship Id="rId32" Type="http://schemas.openxmlformats.org/officeDocument/2006/relationships/image" Target="../media/image23.svg"/><Relationship Id="rId37" Type="http://schemas.openxmlformats.org/officeDocument/2006/relationships/image" Target="../media/image16.png"/><Relationship Id="rId40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slide" Target="slide5.xml"/><Relationship Id="rId23" Type="http://schemas.openxmlformats.org/officeDocument/2006/relationships/image" Target="../media/image17.svg"/><Relationship Id="rId28" Type="http://schemas.openxmlformats.org/officeDocument/2006/relationships/image" Target="../media/image13.png"/><Relationship Id="rId36" Type="http://schemas.openxmlformats.org/officeDocument/2006/relationships/slide" Target="slide11.xml"/><Relationship Id="rId10" Type="http://schemas.openxmlformats.org/officeDocument/2006/relationships/slide" Target="slide12.xml"/><Relationship Id="rId19" Type="http://schemas.openxmlformats.org/officeDocument/2006/relationships/image" Target="../media/image10.png"/><Relationship Id="rId31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7.svg"/><Relationship Id="rId14" Type="http://schemas.openxmlformats.org/officeDocument/2006/relationships/image" Target="../media/image11.svg"/><Relationship Id="rId22" Type="http://schemas.openxmlformats.org/officeDocument/2006/relationships/image" Target="../media/image11.png"/><Relationship Id="rId27" Type="http://schemas.openxmlformats.org/officeDocument/2006/relationships/slide" Target="slide7.xml"/><Relationship Id="rId30" Type="http://schemas.openxmlformats.org/officeDocument/2006/relationships/slide" Target="slide8.xml"/><Relationship Id="rId35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27.png"/><Relationship Id="rId21" Type="http://schemas.openxmlformats.org/officeDocument/2006/relationships/slide" Target="slide4.xml"/><Relationship Id="rId34" Type="http://schemas.openxmlformats.org/officeDocument/2006/relationships/image" Target="../media/image16.png"/><Relationship Id="rId7" Type="http://schemas.openxmlformats.org/officeDocument/2006/relationships/slide" Target="slide12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13.png"/><Relationship Id="rId33" Type="http://schemas.openxmlformats.org/officeDocument/2006/relationships/slide" Target="slide11.xml"/><Relationship Id="rId38" Type="http://schemas.openxmlformats.org/officeDocument/2006/relationships/hyperlink" Target="https://dorianapetkova.itch.io/survival-101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37" Type="http://schemas.openxmlformats.org/officeDocument/2006/relationships/image" Target="../media/image29.pn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14.png"/><Relationship Id="rId36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D053B88-1486-3525-5941-893D1F0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67" b="48128"/>
          <a:stretch/>
        </p:blipFill>
        <p:spPr>
          <a:xfrm>
            <a:off x="-3517" y="-137160"/>
            <a:ext cx="9145516" cy="52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65" y="1037112"/>
            <a:ext cx="3019914" cy="3045688"/>
          </a:xfrm>
          <a:prstGeom prst="rect">
            <a:avLst/>
          </a:prstGeom>
        </p:spPr>
      </p:pic>
      <p:sp>
        <p:nvSpPr>
          <p:cNvPr id="5" name="Google Shape;720;p43"/>
          <p:cNvSpPr txBox="1">
            <a:spLocks noGrp="1"/>
          </p:cNvSpPr>
          <p:nvPr>
            <p:ph type="title"/>
          </p:nvPr>
        </p:nvSpPr>
        <p:spPr>
          <a:xfrm>
            <a:off x="1667804" y="247476"/>
            <a:ext cx="6109908" cy="76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Източници </a:t>
            </a:r>
            <a:endParaRPr sz="4500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881940" y="1761029"/>
            <a:ext cx="2418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2D Animation v2 Samples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5540923" y="3334788"/>
            <a:ext cx="3195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10770"/>
                </a:solidFill>
                <a:latin typeface="Exo"/>
              </a:rPr>
              <a:t>How To Animate Your 2D Character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1214645" y="3353103"/>
            <a:ext cx="2342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10770"/>
                </a:solidFill>
                <a:latin typeface="Exo"/>
              </a:rPr>
              <a:t>Making a timer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5" name="Правоъгълник 14"/>
          <p:cNvSpPr/>
          <p:nvPr/>
        </p:nvSpPr>
        <p:spPr>
          <a:xfrm>
            <a:off x="6115144" y="1785881"/>
            <a:ext cx="2190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b="1" dirty="0">
                <a:solidFill>
                  <a:srgbClr val="310770"/>
                </a:solidFill>
                <a:latin typeface="Exo"/>
              </a:rPr>
              <a:t>Multiple Canvases</a:t>
            </a:r>
            <a:r>
              <a:rPr lang="en-GB" b="1" dirty="0">
                <a:solidFill>
                  <a:srgbClr val="310770"/>
                </a:solidFill>
                <a:latin typeface="Exo"/>
              </a:rPr>
              <a:t> and Rendering</a:t>
            </a:r>
            <a:r>
              <a:rPr lang="bg-BG" b="1" dirty="0">
                <a:solidFill>
                  <a:srgbClr val="310770"/>
                </a:solidFill>
                <a:latin typeface="Exo"/>
              </a:rPr>
              <a:t> </a:t>
            </a:r>
          </a:p>
        </p:txBody>
      </p:sp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567B9B3A-D9CF-ACED-FA36-DB8C545A6C67}"/>
              </a:ext>
            </a:extLst>
          </p:cNvPr>
          <p:cNvSpPr txBox="1"/>
          <p:nvPr/>
        </p:nvSpPr>
        <p:spPr>
          <a:xfrm>
            <a:off x="2152833" y="3680124"/>
            <a:ext cx="49858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Unity Documentation</a:t>
            </a:r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E16EE203-117F-31BE-4CBE-9688008149F1}"/>
              </a:ext>
            </a:extLst>
          </p:cNvPr>
          <p:cNvSpPr txBox="1"/>
          <p:nvPr/>
        </p:nvSpPr>
        <p:spPr>
          <a:xfrm>
            <a:off x="5628710" y="993626"/>
            <a:ext cx="3290950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Unity Forum</a:t>
            </a:r>
          </a:p>
        </p:txBody>
      </p:sp>
      <p:sp>
        <p:nvSpPr>
          <p:cNvPr id="25" name="TextBox 24">
            <a:hlinkClick r:id="rId6"/>
            <a:extLst>
              <a:ext uri="{FF2B5EF4-FFF2-40B4-BE49-F238E27FC236}">
                <a16:creationId xmlns:a16="http://schemas.microsoft.com/office/drawing/2014/main" id="{E5ECA95F-0CE1-B070-0EC7-1D85EBB1F1DD}"/>
              </a:ext>
            </a:extLst>
          </p:cNvPr>
          <p:cNvSpPr txBox="1"/>
          <p:nvPr/>
        </p:nvSpPr>
        <p:spPr>
          <a:xfrm>
            <a:off x="6074184" y="2602159"/>
            <a:ext cx="222865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Youtube</a:t>
            </a:r>
          </a:p>
        </p:txBody>
      </p:sp>
      <p:sp>
        <p:nvSpPr>
          <p:cNvPr id="26" name="TextBox 25">
            <a:hlinkClick r:id="rId6"/>
            <a:extLst>
              <a:ext uri="{FF2B5EF4-FFF2-40B4-BE49-F238E27FC236}">
                <a16:creationId xmlns:a16="http://schemas.microsoft.com/office/drawing/2014/main" id="{52C16471-9DF8-BE3C-CD12-5D80BCFCAC2F}"/>
              </a:ext>
            </a:extLst>
          </p:cNvPr>
          <p:cNvSpPr txBox="1"/>
          <p:nvPr/>
        </p:nvSpPr>
        <p:spPr>
          <a:xfrm>
            <a:off x="1115324" y="1059932"/>
            <a:ext cx="18452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Github</a:t>
            </a:r>
          </a:p>
        </p:txBody>
      </p:sp>
      <p:pic>
        <p:nvPicPr>
          <p:cNvPr id="2" name="Graphic 1" descr="Shar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BF0FC883-B0C3-41E0-8CE8-BBF040850F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8D72A20A-ACD6-8297-A44E-BDA143E48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F77314F-A0F8-2E6D-CC7F-CDBA43B5761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8D97721-5CCC-1834-DC84-B4C33F7E45B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ED0885-9A64-8209-21B7-97DE1A1068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28D5D-33F9-3B68-B8A4-44EF5198C2AC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5B303C-71F3-9BE0-218F-A07575B200DD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F4234D-06BE-9BA7-79CB-0567EB0AF7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F59BF-7FEB-422C-D306-CD8986918054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DE70D-5117-32F1-120C-8ABD48D5AD02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242AC-92D7-4C5A-5BE2-6B2574D79574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D24818-5494-4976-6061-364045EBBB05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F05147A-3AED-9D77-73D2-0655BA654B6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E49B4-A227-7AB7-43A7-86EBE969EDD8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-form: Shape 48">
            <a:extLst>
              <a:ext uri="{FF2B5EF4-FFF2-40B4-BE49-F238E27FC236}">
                <a16:creationId xmlns:a16="http://schemas.microsoft.com/office/drawing/2014/main" id="{72705E67-7BCC-C60F-32DD-724E5698D0BE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11C80E08-5B11-AC94-F0B9-60B5504718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" name="Graphic 50" descr="Clipboard Ticke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2F1CEEA9-D82A-0E99-A3B0-8AF5E2F651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2" name="Graphic 51" descr="Flow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EAC43536-6AB9-23E1-BC05-466FF79AC2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3" name="Graphic 52" descr="Books on shelf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546DAEA-50AA-6B93-A1BB-D3751C166B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4" name="Graphic 53" descr="Ringe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3F6B8A42-AB36-A9D5-4603-118B673564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5" name="Graphic 54" descr="Gear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8A84019D-53E8-A73A-9ECC-0DFF4F8B9F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6" name="Graphic 55" descr="Wrench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E208B03-964E-7C3E-5B3B-0F226FCC9EA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7" name="Graphic 56" descr="Server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235BAAAA-B7C4-9031-417C-AF7BBCEE3FE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8" name="Graphic 57" descr="Connection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9528106-5903-8187-D8FA-51735CEEB3F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9" name="Graphic 58" descr="Hamburger Menu Icon with solid fill">
            <a:extLst>
              <a:ext uri="{FF2B5EF4-FFF2-40B4-BE49-F238E27FC236}">
                <a16:creationId xmlns:a16="http://schemas.microsoft.com/office/drawing/2014/main" id="{615245F4-4591-6731-2F34-12CF0FCFA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sp>
        <p:nvSpPr>
          <p:cNvPr id="60" name="TextBox 23">
            <a:hlinkClick r:id="rId39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106234" y="2870727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12383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2860356" y="20381"/>
            <a:ext cx="347730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Заключение</a:t>
            </a:r>
            <a:endParaRPr sz="40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894246" y="801032"/>
            <a:ext cx="7355503" cy="248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ru-RU" sz="2400" b="1" dirty="0"/>
              <a:t>Бъдещи подобрения: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нови нива на </a:t>
            </a:r>
            <a:r>
              <a:rPr lang="ru-RU" sz="2000" b="1" dirty="0" err="1"/>
              <a:t>играта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Направа на обстойна карта на нивата и развиване на </a:t>
            </a:r>
            <a:r>
              <a:rPr lang="ru-RU" sz="2000" b="1" dirty="0" err="1"/>
              <a:t>историите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Обновяване</a:t>
            </a:r>
            <a:r>
              <a:rPr lang="ru-RU" sz="2000" b="1" dirty="0"/>
              <a:t> на </a:t>
            </a:r>
            <a:r>
              <a:rPr lang="ru-RU" sz="2000" b="1" dirty="0" err="1"/>
              <a:t>различни</a:t>
            </a:r>
            <a:r>
              <a:rPr lang="ru-RU" sz="2000" b="1" dirty="0"/>
              <a:t> резолюции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Качване на играта в онлайн магазини като Google Play и App Store.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ru-RU" sz="20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8" y="3756977"/>
            <a:ext cx="1085880" cy="1362031"/>
          </a:xfrm>
          <a:prstGeom prst="rect">
            <a:avLst/>
          </a:prstGeom>
        </p:spPr>
      </p:pic>
      <p:pic>
        <p:nvPicPr>
          <p:cNvPr id="2" name="Картина 22">
            <a:extLst>
              <a:ext uri="{FF2B5EF4-FFF2-40B4-BE49-F238E27FC236}">
                <a16:creationId xmlns:a16="http://schemas.microsoft.com/office/drawing/2014/main" id="{536C0417-2274-EB4B-0B6C-BC20876E4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4" y="400516"/>
            <a:ext cx="1668818" cy="1098852"/>
          </a:xfrm>
          <a:prstGeom prst="rect">
            <a:avLst/>
          </a:prstGeom>
        </p:spPr>
      </p:pic>
      <p:pic>
        <p:nvPicPr>
          <p:cNvPr id="4" name="Graphic 3" descr="Shar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449266-66A2-B390-A145-73FEE91C34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6" name="Graphic 5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5B66B5D-67F9-F5C6-21A0-20D6243DD1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D1A0EB-F4C9-918A-D124-8C6AA5B9AC3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7DA752-C30D-FE93-BF49-FFB883DE6FAC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4BB74A-06A0-03B2-A9DA-3071004DDC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BB7ED2-AEEA-CC31-C0D0-0D68BD847199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EA31AC-9B4C-990D-4923-409746CF4BD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B479A3-698C-BB04-4637-B9DD834F36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4FC35-C2D5-B743-E034-50578A44B3DE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9FE49F-535D-D5AA-0414-2ED0CBDBA05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659C2F-27C7-8AD5-D0A8-D22163E9FBA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A69618-F061-3B25-FAE6-A2AB4A577A26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A29E4881-D122-E5F5-77CA-BB24BAB3198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90CC21F-BBDB-E8B9-5ABE-44E7EDC1194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4A5FD1FB-A300-C635-87AF-B56AACB1BBAB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1F693CB7-D3F4-D884-8481-5869355862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326360EF-A6C4-860E-FC35-59CF930B8D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DBFEBC2E-744A-5BB8-D91B-F57302AC91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3074C415-E9AE-E2A7-D949-9C77C48681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147C5050-1BFA-6458-7558-068C6DB422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C72FC28B-E596-07B2-01A8-02C76C9F15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9E070FE-1058-B131-EE00-05FD039229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7A7033C4-BFB7-B496-485E-DC621C3DA10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3E04D4AF-C0C8-60A6-39E8-337F649B8FA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517B94C-558C-99D0-0A58-67FAAE8A41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8" name="Picture 7" descr="A fire on a black background&#10;&#10;Description automatically generated">
            <a:extLst>
              <a:ext uri="{FF2B5EF4-FFF2-40B4-BE49-F238E27FC236}">
                <a16:creationId xmlns:a16="http://schemas.microsoft.com/office/drawing/2014/main" id="{E90B2E02-EA54-6012-F642-2CA0A6F54DE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20427" y="3646684"/>
            <a:ext cx="2557160" cy="1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building&#10;&#10;Description automatically generated">
            <a:extLst>
              <a:ext uri="{FF2B5EF4-FFF2-40B4-BE49-F238E27FC236}">
                <a16:creationId xmlns:a16="http://schemas.microsoft.com/office/drawing/2014/main" id="{0EFA0EF5-2382-7EBF-11C2-D22F7886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70" y="1318558"/>
            <a:ext cx="2810878" cy="2853957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468" y="172905"/>
            <a:ext cx="3118402" cy="403085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74" y="1318558"/>
            <a:ext cx="2388557" cy="293037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37" y="3488651"/>
            <a:ext cx="777348" cy="746501"/>
          </a:xfrm>
          <a:prstGeom prst="rect">
            <a:avLst/>
          </a:prstGeom>
        </p:spPr>
      </p:pic>
      <p:pic>
        <p:nvPicPr>
          <p:cNvPr id="11" name="Picture 10" descr="A cartoon building with a purple awning&#10;&#10;Description automatically generated">
            <a:extLst>
              <a:ext uri="{FF2B5EF4-FFF2-40B4-BE49-F238E27FC236}">
                <a16:creationId xmlns:a16="http://schemas.microsoft.com/office/drawing/2014/main" id="{8AFEB75F-D871-E3A9-3EBC-406F6B455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721" y="-205917"/>
            <a:ext cx="3044954" cy="4344968"/>
          </a:xfrm>
          <a:prstGeom prst="rect">
            <a:avLst/>
          </a:prstGeom>
        </p:spPr>
      </p:pic>
      <p:pic>
        <p:nvPicPr>
          <p:cNvPr id="17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7088" y="3520381"/>
            <a:ext cx="853640" cy="1444621"/>
          </a:xfrm>
          <a:prstGeom prst="rect">
            <a:avLst/>
          </a:prstGeom>
        </p:spPr>
      </p:pic>
      <p:pic>
        <p:nvPicPr>
          <p:cNvPr id="10" name="Картина 6">
            <a:extLst>
              <a:ext uri="{FF2B5EF4-FFF2-40B4-BE49-F238E27FC236}">
                <a16:creationId xmlns:a16="http://schemas.microsoft.com/office/drawing/2014/main" id="{85B1ADBA-7A07-68FD-BE6D-8724F7246C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25" y="2237984"/>
            <a:ext cx="997304" cy="2020291"/>
          </a:xfrm>
          <a:prstGeom prst="rect">
            <a:avLst/>
          </a:prstGeom>
        </p:spPr>
      </p:pic>
      <p:pic>
        <p:nvPicPr>
          <p:cNvPr id="19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0728" y="3526793"/>
            <a:ext cx="800609" cy="1431796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2419840" y="577670"/>
            <a:ext cx="4253553" cy="924827"/>
          </a:xfrm>
          <a:prstGeom prst="rect">
            <a:avLst/>
          </a:prstGeom>
          <a:solidFill>
            <a:srgbClr val="B5B5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Правоъгълник 1">
            <a:hlinkClick r:id="rId13" action="ppaction://hlinkfile"/>
          </p:cNvPr>
          <p:cNvSpPr/>
          <p:nvPr/>
        </p:nvSpPr>
        <p:spPr>
          <a:xfrm>
            <a:off x="2431158" y="609569"/>
            <a:ext cx="4189610" cy="562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96852" y="663842"/>
            <a:ext cx="7607752" cy="7668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Демонстрация</a:t>
            </a:r>
            <a:endParaRPr sz="4500" dirty="0"/>
          </a:p>
        </p:txBody>
      </p:sp>
      <p:pic>
        <p:nvPicPr>
          <p:cNvPr id="3" name="Picture 2" descr="A pixel art of a red car&#10;&#10;Description automatically generated">
            <a:extLst>
              <a:ext uri="{FF2B5EF4-FFF2-40B4-BE49-F238E27FC236}">
                <a16:creationId xmlns:a16="http://schemas.microsoft.com/office/drawing/2014/main" id="{35DA97D0-7FED-9D06-988A-D836A4126B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81065" y="4335407"/>
            <a:ext cx="2407264" cy="979613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6D3EDD9-CFCB-3CDA-AB86-264733AA5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06" y="2281652"/>
            <a:ext cx="997304" cy="2020291"/>
          </a:xfrm>
          <a:prstGeom prst="rect">
            <a:avLst/>
          </a:prstGeom>
        </p:spPr>
      </p:pic>
      <p:pic>
        <p:nvPicPr>
          <p:cNvPr id="12" name="Картина 6">
            <a:extLst>
              <a:ext uri="{FF2B5EF4-FFF2-40B4-BE49-F238E27FC236}">
                <a16:creationId xmlns:a16="http://schemas.microsoft.com/office/drawing/2014/main" id="{35503FD1-0847-91E5-3B90-0A07192312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97" y="2292708"/>
            <a:ext cx="997304" cy="20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2" y="1257067"/>
            <a:ext cx="3746369" cy="3035677"/>
          </a:xfrm>
          <a:prstGeom prst="rect">
            <a:avLst/>
          </a:prstGeom>
        </p:spPr>
      </p:pic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661542" y="624287"/>
            <a:ext cx="5801649" cy="8957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Благодарим за вниманието</a:t>
            </a:r>
            <a:endParaRPr sz="4500" dirty="0"/>
          </a:p>
        </p:txBody>
      </p:sp>
      <p:pic>
        <p:nvPicPr>
          <p:cNvPr id="15" name="Картина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98" y="598709"/>
            <a:ext cx="2635466" cy="3605055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2348367" y="121523"/>
            <a:ext cx="4428000" cy="1264677"/>
          </a:xfrm>
          <a:prstGeom prst="rect">
            <a:avLst/>
          </a:prstGeom>
          <a:solidFill>
            <a:srgbClr val="B5B5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8" name="Картина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65" y="942971"/>
            <a:ext cx="2762636" cy="3227862"/>
          </a:xfrm>
          <a:prstGeom prst="rect">
            <a:avLst/>
          </a:prstGeom>
        </p:spPr>
      </p:pic>
      <p:pic>
        <p:nvPicPr>
          <p:cNvPr id="21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088" y="3481455"/>
            <a:ext cx="723425" cy="1224258"/>
          </a:xfrm>
          <a:prstGeom prst="rect">
            <a:avLst/>
          </a:prstGeom>
        </p:spPr>
      </p:pic>
      <p:pic>
        <p:nvPicPr>
          <p:cNvPr id="22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0729" y="3487866"/>
            <a:ext cx="678484" cy="1213389"/>
          </a:xfrm>
          <a:prstGeom prst="rect">
            <a:avLst/>
          </a:prstGeom>
        </p:spPr>
      </p:pic>
      <p:pic>
        <p:nvPicPr>
          <p:cNvPr id="23" name="Картина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13" y="3598708"/>
            <a:ext cx="2247940" cy="860488"/>
          </a:xfrm>
          <a:prstGeom prst="rect">
            <a:avLst/>
          </a:prstGeom>
        </p:spPr>
      </p:pic>
      <p:pic>
        <p:nvPicPr>
          <p:cNvPr id="24" name="Картина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16" y="213012"/>
            <a:ext cx="952163" cy="1044055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06" y="1421346"/>
            <a:ext cx="3544273" cy="27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6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773BBB5-3724-43AD-D900-3A1ED4C6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 t="53571" r="187"/>
          <a:stretch/>
        </p:blipFill>
        <p:spPr>
          <a:xfrm>
            <a:off x="838" y="-2994"/>
            <a:ext cx="9139933" cy="51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4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81936" y="0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Автори 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082684" y="3044954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Дориана Петкова</a:t>
            </a:r>
            <a:r>
              <a:rPr lang="en-US" sz="2000" b="1" dirty="0"/>
              <a:t>, 11</a:t>
            </a:r>
            <a:r>
              <a:rPr lang="bg-BG" sz="2000" b="1" dirty="0"/>
              <a:t> клас</a:t>
            </a:r>
            <a:endParaRPr lang="en-US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56865" y="3060160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Биляна Бъчварова, 10 клас</a:t>
            </a:r>
            <a:endParaRPr sz="2000" b="1" dirty="0"/>
          </a:p>
        </p:txBody>
      </p:sp>
      <p:sp>
        <p:nvSpPr>
          <p:cNvPr id="15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67445" y="4077153"/>
            <a:ext cx="4825092" cy="105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Ръководители:</a:t>
            </a:r>
            <a:endParaRPr lang="en-GB" sz="2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Таня Евтимова  Тодорка Трифонова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4267950" y="4129241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pic>
        <p:nvPicPr>
          <p:cNvPr id="1026" name="Picture 2" descr="https://cdn.discordapp.com/attachments/911132529975762965/1208706150166560828/IMG_6820.png?ex=65e44252&amp;is=65d1cd52&amp;hm=69f1154c47c40e4a195e163e8f53084aeeabb4314f5d802d1e58948fa026291e&amp;=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/>
          <a:stretch/>
        </p:blipFill>
        <p:spPr bwMode="auto">
          <a:xfrm>
            <a:off x="6107899" y="987734"/>
            <a:ext cx="1840501" cy="2003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sweater and glasses&#10;&#10;Description automatically generated">
            <a:extLst>
              <a:ext uri="{FF2B5EF4-FFF2-40B4-BE49-F238E27FC236}">
                <a16:creationId xmlns:a16="http://schemas.microsoft.com/office/drawing/2014/main" id="{4BF973E6-2241-FD46-7284-7CF170A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7" t="20219" r="28975" b="40503"/>
          <a:stretch/>
        </p:blipFill>
        <p:spPr>
          <a:xfrm>
            <a:off x="1324198" y="1044545"/>
            <a:ext cx="2029428" cy="1946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phic 5" descr="Shar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7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FC2B6A5-79A3-1579-EC4C-CBC355FDB214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DEC350D-A56B-A116-F302-A5790033662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C81CA0-6B5B-C7EE-DCE8-E25515391E62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7B49BC-B1EC-15DB-B407-C36C6C0D5D6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3F59DC-7E27-756F-9F56-06F08947A86C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25841C-BBD3-4679-1F7F-58EF67FA5CA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C51C98-B24E-C312-2332-2B83B5D6C1E8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2D1E19-0E6A-4B4C-41E3-BE948C1B24C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A5D547-8985-2915-9CFE-4E838D27D18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6DE640-911D-7126-C1D8-A8A8ACB2DAB2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2" name="Oval 511">
            <a:extLst>
              <a:ext uri="{FF2B5EF4-FFF2-40B4-BE49-F238E27FC236}">
                <a16:creationId xmlns:a16="http://schemas.microsoft.com/office/drawing/2014/main" id="{2994F1E7-63F4-7A02-C02B-E55CCC2B57B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B2F662F5-E1BD-A627-9C8F-ACE5E40251E0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Free-form: Shape 513">
            <a:extLst>
              <a:ext uri="{FF2B5EF4-FFF2-40B4-BE49-F238E27FC236}">
                <a16:creationId xmlns:a16="http://schemas.microsoft.com/office/drawing/2014/main" id="{8FDC6C40-A1E6-F6D0-CBC1-04050B6F4D6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15" name="Graphic 514" descr="Hamburger Menu Icon with solid fill">
            <a:extLst>
              <a:ext uri="{FF2B5EF4-FFF2-40B4-BE49-F238E27FC236}">
                <a16:creationId xmlns:a16="http://schemas.microsoft.com/office/drawing/2014/main" id="{329757D7-48B1-01C8-9CF0-2A2D16860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6" name="Graphic 515" descr="Clipboard Ticked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E1C72E0A-B05D-A299-8076-45B2F225C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17" name="Graphic 516" descr="Flowchart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0E9E7631-081D-79EC-53E5-8503F5A93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18" name="Graphic 517" descr="Books on shelf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003622-D7FC-9806-5764-A3F53E3CE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20" name="Graphic 519" descr="Ringer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6BE868CF-2B19-9278-0486-41BBE93DEB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21" name="Graphic 520" descr="Gear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6FDF645E-F8BA-7474-8CCD-E2E617EFB3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23" name="Graphic 522" descr="Wrench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32B48E28-5CE8-3AA2-C7E2-11314CDBE4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25" name="Graphic 524" descr="Server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9A1D31F-1DBB-9BAC-2559-25DB1ACAF5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26" name="Graphic 525" descr="Connections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F2992944-4DBF-710E-0A5F-B1381E85500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27" name="Graphic 526" descr="Hamburger Menu Icon with solid fill">
            <a:extLst>
              <a:ext uri="{FF2B5EF4-FFF2-40B4-BE49-F238E27FC236}">
                <a16:creationId xmlns:a16="http://schemas.microsoft.com/office/drawing/2014/main" id="{04926890-AE06-1A47-1FCF-6E73511BB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5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433552"/>
            <a:ext cx="6576000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Цели </a:t>
            </a:r>
            <a:endParaRPr sz="45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05746" y="1342535"/>
            <a:ext cx="6576000" cy="2931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Описание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Мотивация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Предназначение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Предимства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82322-E626-4987-A70B-6424665D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1571" l="6439" r="93182">
                        <a14:foregroundMark x1="27652" y1="75096" x2="26515" y2="86015"/>
                        <a14:foregroundMark x1="32197" y1="75096" x2="21591" y2="73180"/>
                        <a14:foregroundMark x1="58712" y1="74713" x2="31439" y2="63793"/>
                        <a14:foregroundMark x1="64773" y1="73563" x2="53788" y2="89464"/>
                        <a14:foregroundMark x1="56061" y1="82567" x2="56818" y2="74713"/>
                        <a14:foregroundMark x1="50000" y1="77586" x2="54924" y2="81609"/>
                        <a14:foregroundMark x1="77273" y1="66284" x2="30303" y2="64751"/>
                        <a14:foregroundMark x1="67803" y1="91571" x2="56061" y2="90996"/>
                        <a14:foregroundMark x1="87121" y1="69157" x2="75379" y2="54789"/>
                        <a14:foregroundMark x1="91288" y1="63218" x2="91288" y2="63218"/>
                        <a14:foregroundMark x1="48864" y1="46935" x2="46970" y2="44828"/>
                        <a14:foregroundMark x1="12879" y1="61686" x2="12879" y2="61686"/>
                        <a14:foregroundMark x1="6818" y1="63218" x2="6818" y2="63218"/>
                        <a14:foregroundMark x1="10985" y1="63218" x2="13636" y2="58812"/>
                        <a14:foregroundMark x1="42045" y1="55747" x2="51894" y2="40421"/>
                        <a14:foregroundMark x1="93182" y1="66667" x2="88258" y2="7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5145" y="1250433"/>
            <a:ext cx="1511173" cy="298800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72" y="1464364"/>
            <a:ext cx="1332682" cy="2616684"/>
          </a:xfrm>
          <a:prstGeom prst="rect">
            <a:avLst/>
          </a:prstGeom>
        </p:spPr>
      </p:pic>
      <p:pic>
        <p:nvPicPr>
          <p:cNvPr id="3" name="Graphic 2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ED0E7DD-1515-D69D-A6D9-ACDC3BE912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C5A7D09-E4F3-B603-4822-C803F06AF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F22EF5F-4259-0580-19B2-EE39981809D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30FB5B9-E024-075D-A40F-D09BC3C2A35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A24E5E-3381-7B4B-2D4E-C71718CB3E7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713E21-B335-4735-5AE8-C4F752769F71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7FFA21-D536-F20F-A70D-33DD50EAAB2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63BB13-B3D9-1905-07F4-9DCF70BA29E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AFA916-8C6B-FADF-19EB-D54C696670E3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56E573-83EA-2AF5-6085-02A6D1ACFEF7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6E7682-D7A8-94ED-7431-A5EBF24C74CE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92F744-199F-612A-CF8F-9AC818466427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E3927E7B-871B-2236-3774-596109C05660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724CD88-A6C6-5E98-3257-1521A28E77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-form: Shape 62">
            <a:extLst>
              <a:ext uri="{FF2B5EF4-FFF2-40B4-BE49-F238E27FC236}">
                <a16:creationId xmlns:a16="http://schemas.microsoft.com/office/drawing/2014/main" id="{734A28A3-7B6E-948A-E78B-03E0A5EA54A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4" name="Graphic 703" descr="Hamburger Menu Icon with solid fill">
            <a:extLst>
              <a:ext uri="{FF2B5EF4-FFF2-40B4-BE49-F238E27FC236}">
                <a16:creationId xmlns:a16="http://schemas.microsoft.com/office/drawing/2014/main" id="{FDDCC1FF-4457-2706-1045-F0497712D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5" name="Graphic 704" descr="Clipboard Ticke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3F116E4-ECB2-DC1D-AAF1-BECB4FF265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6" name="Graphic 705" descr="Flow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F7922B1-D2C6-9E0A-0768-7CF18E8184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7" name="Graphic 706" descr="Books on shelf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D6F01A0-37A0-D371-28B5-097854C3AD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08" name="Graphic 707" descr="Ring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99B919A-B454-FC80-0030-E65837FA84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09" name="Graphic 708" descr="Gear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F2B390AF-3186-AC37-454D-ABA6275A36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0" name="Graphic 709" descr="Wrench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964A85F5-BDF1-9F88-E934-F4CF7B50FF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1" name="Graphic 710" descr="Serv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00DFD34B-39B3-53F9-ABAF-2B0CB22C14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2" name="Graphic 711" descr="Connections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FC81AA3-8569-E7EA-8AA4-644951E935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3" name="Graphic 712" descr="Hamburger Menu Icon with solid fill">
            <a:extLst>
              <a:ext uri="{FF2B5EF4-FFF2-40B4-BE49-F238E27FC236}">
                <a16:creationId xmlns:a16="http://schemas.microsoft.com/office/drawing/2014/main" id="{2E3AC596-94D8-06F1-6324-DBCCC6D39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770">
            <a:off x="7259567" y="3469145"/>
            <a:ext cx="1119021" cy="2208978"/>
          </a:xfrm>
          <a:prstGeom prst="rect">
            <a:avLst/>
          </a:prstGeom>
        </p:spPr>
      </p:pic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57981" y="1229611"/>
            <a:ext cx="7196203" cy="420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за реализирани вече </a:t>
            </a:r>
            <a:r>
              <a:rPr lang="ru-RU" sz="1800" b="1" dirty="0" err="1"/>
              <a:t>подобни</a:t>
            </a:r>
            <a:r>
              <a:rPr lang="ru-RU" sz="1800" b="1" dirty="0"/>
              <a:t> </a:t>
            </a:r>
            <a:r>
              <a:rPr lang="ru-RU" sz="1800" b="1" dirty="0" err="1"/>
              <a:t>проекти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на средата за създаването на </a:t>
            </a:r>
            <a:r>
              <a:rPr lang="ru-RU" sz="1800" b="1" dirty="0" err="1"/>
              <a:t>играта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Изработване на различните компоненти и герои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Програмиране на </a:t>
            </a:r>
            <a:r>
              <a:rPr lang="ru-RU" sz="1800" b="1" dirty="0" err="1"/>
              <a:t>отделните</a:t>
            </a:r>
            <a:r>
              <a:rPr lang="ru-RU" sz="1800" b="1" dirty="0"/>
              <a:t> нива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Тестване, отстраняване на грешки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Направа на подобрения за по-добро усвояване на информация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Подготвяне на документация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Представяне на проекта</a:t>
            </a:r>
          </a:p>
          <a:p>
            <a:pPr marL="0" lvl="0" indent="0" algn="just">
              <a:lnSpc>
                <a:spcPct val="150000"/>
              </a:lnSpc>
              <a:buSzPct val="120000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sz="1800" b="1" dirty="0"/>
          </a:p>
        </p:txBody>
      </p:sp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8809A57-AF2E-D2EC-C76B-788520AE3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5" name="Graphic 4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F79B78D1-4ABF-11B8-D9B5-794B3EE9B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28" name="Google Shape;720;p43">
            <a:extLst>
              <a:ext uri="{FF2B5EF4-FFF2-40B4-BE49-F238E27FC236}">
                <a16:creationId xmlns:a16="http://schemas.microsoft.com/office/drawing/2014/main" id="{DCD246D3-3524-EEFF-E3D9-14E70C1D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3240" y="534980"/>
            <a:ext cx="6165683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Основни етапи в реализирането на проекта</a:t>
            </a:r>
            <a:endParaRPr sz="3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161977-96A8-B2A0-9F52-EA9A22B08185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EB70AE6-FCBD-ED65-3015-79FBB2B7296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94A4C-72E7-343C-193E-9C4EB3774E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3A40A1-67AD-EBAC-17E1-1E0C46BA2A3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F5C37B-E60E-31D5-CB79-C23B663E2154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EE0533-6401-CC6D-99EA-6D6DB3234548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588BF2-25D5-9FC6-1234-C13A361647A0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F04C69-D28E-7D6B-E7D5-00D11664B8B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EFC09C-DB16-35D4-CA19-3D4E5D1E62DB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482A9-1CC5-5072-C1AC-EE3345951AC9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C8A48C4-E581-D328-2E91-404EF5C28677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55D7DF-032C-523A-BF48-3C4077894EE9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7EA4502C-AD21-C242-8F37-3756BC0E0FC3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A7902F34-18DF-EBA4-3589-64438CA1C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9A07BF12-2FFB-E838-1548-54A7F6938E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5A5409B-7341-3569-620D-B1C30B33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334611A-40DF-8609-E52C-00EEF5A884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FF40EA54-59F8-79A1-AF77-B0421310E1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DE68B42-187B-DB9F-97C7-E9918D9E0F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6A5234CB-1314-5C68-E464-6161D32E64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210848D5-7D39-FD4F-1367-84ABEAD96A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62083C08-DB9A-79CD-D94F-256036DCCE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67ABDAC-EFDB-081C-A9CF-E5C8056E5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13386 -1.1410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5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0;p43">
            <a:extLst>
              <a:ext uri="{FF2B5EF4-FFF2-40B4-BE49-F238E27FC236}">
                <a16:creationId xmlns:a16="http://schemas.microsoft.com/office/drawing/2014/main" id="{4883D00B-247D-D84E-5E7F-7DFCC979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4137" y="-88060"/>
            <a:ext cx="6783659" cy="89658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Логическа схема</a:t>
            </a:r>
            <a:endParaRPr sz="3600" dirty="0"/>
          </a:p>
        </p:txBody>
      </p:sp>
      <p:pic>
        <p:nvPicPr>
          <p:cNvPr id="3" name="Graphic 2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1DDE103-D82A-EBD2-BA29-AF0256002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F39D438-49DA-9720-C370-6F41371E1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20422F-8118-3229-90D5-5E9392C8B553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90D9BA6-BDE3-3C51-09D6-C4BCF1503D78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14502-10FB-EBF1-5DF3-3F465AF512A6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14F36-EEFC-CD46-0D65-16D26717BC1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DDD79E-AB3B-0B89-6962-7CC13845F1C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A87252-3E2E-5D8B-C674-12E685AD49D4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A5FD7B-2060-17CC-6752-1E9C506EDAE2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E0502D-15BF-B297-EFF8-21E50B1E413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713A8-A3F8-2F00-EBCA-191DB22E869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AA8205-9F3A-2B54-2CCE-1251260DF4C4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306632D-6840-C6AF-32E4-406995959EA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01B1DA-67E7-9DC5-8B9D-0802D05AEA3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-form: Shape 39">
            <a:extLst>
              <a:ext uri="{FF2B5EF4-FFF2-40B4-BE49-F238E27FC236}">
                <a16:creationId xmlns:a16="http://schemas.microsoft.com/office/drawing/2014/main" id="{B2F9D6E5-5EE8-8F50-FB6B-E597FCB23125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1" name="Graphic 40" descr="Hamburger Menu Icon with solid fill">
            <a:extLst>
              <a:ext uri="{FF2B5EF4-FFF2-40B4-BE49-F238E27FC236}">
                <a16:creationId xmlns:a16="http://schemas.microsoft.com/office/drawing/2014/main" id="{FCFC4578-A27E-9F43-AF12-BEB06806CB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2" name="Graphic 41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3BE73ED-E3F9-5DCD-3AFD-08F9F5C9A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3" name="Graphic 42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6943AE5-E3F5-420E-1194-1FD6FE251E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4" name="Graphic 43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02927C89-935F-63AD-073C-B2B3092496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5" name="Graphic 44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B071247-A2A6-3BCA-73EA-EC8FF6CF59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6" name="Graphic 45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1311AF37-7C0D-B514-7B55-E524B5AAE2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7" name="Graphic 46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2187F4F-6B6E-E8AA-D8B7-51F5BBCB5BC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8" name="Graphic 47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0B298A50-E844-5A29-B849-F07ADD6A45F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49" name="Graphic 48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6B70AF63-C9EC-689A-BCA2-1CE23BF6B9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C556FDE0-C48C-8816-B699-17197211E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2EA621-340A-20D8-8337-F14170DF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37" b="94038" l="5659" r="91512">
                        <a14:foregroundMark x1="54553" y1="66531" x2="58444" y2="66396"/>
                        <a14:foregroundMark x1="45270" y1="80081" x2="48806" y2="78184"/>
                        <a14:foregroundMark x1="44916" y1="89566" x2="48364" y2="89024"/>
                        <a14:foregroundMark x1="40141" y1="15854" x2="42263" y2="16396"/>
                        <a14:foregroundMark x1="36251" y1="64228" x2="39788" y2="64228"/>
                        <a14:foregroundMark x1="45447" y1="26829" x2="47392" y2="27913"/>
                        <a14:foregroundMark x1="44474" y1="40921" x2="46950" y2="41599"/>
                        <a14:foregroundMark x1="8930" y1="43225" x2="11406" y2="42412"/>
                        <a14:foregroundMark x1="44916" y1="52846" x2="47303" y2="53252"/>
                        <a14:foregroundMark x1="5836" y1="40379" x2="5747" y2="43225"/>
                        <a14:foregroundMark x1="9726" y1="37805" x2="8842" y2="36721"/>
                        <a14:foregroundMark x1="91070" y1="52439" x2="91512" y2="57724"/>
                        <a14:foregroundMark x1="39523" y1="88889" x2="57029" y2="87940"/>
                        <a14:foregroundMark x1="53846" y1="89160" x2="65694" y2="86179"/>
                        <a14:foregroundMark x1="65694" y1="86179" x2="80283" y2="88211"/>
                        <a14:foregroundMark x1="80283" y1="88211" x2="62246" y2="91328"/>
                        <a14:foregroundMark x1="55615" y1="89566" x2="84792" y2="87669"/>
                        <a14:foregroundMark x1="84792" y1="87669" x2="85942" y2="56369"/>
                        <a14:foregroundMark x1="85942" y1="56369" x2="71795" y2="54472"/>
                        <a14:foregroundMark x1="71795" y1="54472" x2="69496" y2="64228"/>
                        <a14:foregroundMark x1="69496" y1="64228" x2="70557" y2="78726"/>
                        <a14:foregroundMark x1="70557" y1="78726" x2="78426" y2="76829"/>
                        <a14:foregroundMark x1="78426" y1="76829" x2="78426" y2="76558"/>
                        <a14:foregroundMark x1="65694" y1="68022" x2="61096" y2="78862"/>
                        <a14:foregroundMark x1="61096" y1="78862" x2="51017" y2="79810"/>
                        <a14:foregroundMark x1="54996" y1="67344" x2="42617" y2="74255"/>
                        <a14:foregroundMark x1="42617" y1="74255" x2="34306" y2="73577"/>
                        <a14:foregroundMark x1="34306" y1="73577" x2="38727" y2="71680"/>
                        <a14:foregroundMark x1="36605" y1="69241" x2="46861" y2="59214"/>
                        <a14:foregroundMark x1="46861" y1="59214" x2="53492" y2="58537"/>
                        <a14:foregroundMark x1="46331" y1="56911" x2="46331" y2="59892"/>
                        <a14:foregroundMark x1="46596" y1="59350" x2="55349" y2="61111"/>
                        <a14:foregroundMark x1="55349" y1="61111" x2="48541" y2="58266"/>
                        <a14:foregroundMark x1="48541" y1="58266" x2="40760" y2="60840"/>
                        <a14:foregroundMark x1="40760" y1="60840" x2="41202" y2="60840"/>
                        <a14:foregroundMark x1="44209" y1="15583" x2="54642" y2="13008"/>
                        <a14:foregroundMark x1="54642" y1="13008" x2="64103" y2="15447"/>
                        <a14:foregroundMark x1="64103" y1="15447" x2="63130" y2="35772"/>
                        <a14:foregroundMark x1="63130" y1="35772" x2="61096" y2="16531"/>
                        <a14:foregroundMark x1="61096" y1="16531" x2="49779" y2="15041"/>
                        <a14:foregroundMark x1="49779" y1="15041" x2="56852" y2="14092"/>
                        <a14:foregroundMark x1="56852" y1="14092" x2="61273" y2="23984"/>
                        <a14:foregroundMark x1="61273" y1="23984" x2="63660" y2="43225"/>
                        <a14:foregroundMark x1="63660" y1="43225" x2="63660" y2="43225"/>
                        <a14:foregroundMark x1="41379" y1="13415" x2="22723" y2="19919"/>
                        <a14:foregroundMark x1="22723" y1="19919" x2="15119" y2="18970"/>
                        <a14:foregroundMark x1="15119" y1="18970" x2="23077" y2="18022"/>
                        <a14:foregroundMark x1="23077" y1="18022" x2="19894" y2="28320"/>
                        <a14:foregroundMark x1="19894" y1="28320" x2="34483" y2="27507"/>
                        <a14:foregroundMark x1="34483" y1="27507" x2="42087" y2="38753"/>
                        <a14:foregroundMark x1="42087" y1="38753" x2="42440" y2="45393"/>
                        <a14:foregroundMark x1="17949" y1="15176" x2="7162" y2="18564"/>
                        <a14:foregroundMark x1="7162" y1="18564" x2="8665" y2="32385"/>
                        <a14:foregroundMark x1="8665" y1="32385" x2="18833" y2="35230"/>
                        <a14:foregroundMark x1="18833" y1="35230" x2="22370" y2="19106"/>
                        <a14:foregroundMark x1="22370" y1="19106" x2="22458" y2="18970"/>
                        <a14:foregroundMark x1="9019" y1="14363" x2="15473" y2="13957"/>
                        <a14:foregroundMark x1="9195" y1="30217" x2="19363" y2="34282"/>
                        <a14:foregroundMark x1="19363" y1="34282" x2="10787" y2="35501"/>
                        <a14:foregroundMark x1="10787" y1="35501" x2="22635" y2="34417"/>
                        <a14:foregroundMark x1="22635" y1="34417" x2="20159" y2="36992"/>
                        <a14:foregroundMark x1="47303" y1="28726" x2="36074" y2="35501"/>
                        <a14:foregroundMark x1="36074" y1="35501" x2="51282" y2="31436"/>
                        <a14:foregroundMark x1="51282" y1="31436" x2="58002" y2="37669"/>
                        <a14:foregroundMark x1="58002" y1="37669" x2="46508" y2="34146"/>
                        <a14:foregroundMark x1="32626" y1="40650" x2="45181" y2="47154"/>
                        <a14:foregroundMark x1="45181" y1="47154" x2="59240" y2="44173"/>
                        <a14:foregroundMark x1="59240" y1="44173" x2="45270" y2="48103"/>
                        <a14:foregroundMark x1="45270" y1="48103" x2="52166" y2="42683"/>
                        <a14:foregroundMark x1="52166" y1="42683" x2="52697" y2="43496"/>
                        <a14:foregroundMark x1="43324" y1="39973" x2="33687" y2="43767"/>
                        <a14:foregroundMark x1="33687" y1="43767" x2="36340" y2="52304"/>
                        <a14:foregroundMark x1="29531" y1="36856" x2="28470" y2="51897"/>
                        <a14:foregroundMark x1="28470" y1="51897" x2="27851" y2="34146"/>
                        <a14:foregroundMark x1="27851" y1="34146" x2="28294" y2="59214"/>
                        <a14:foregroundMark x1="28294" y1="59214" x2="28559" y2="59350"/>
                        <a14:foregroundMark x1="20955" y1="64905" x2="33156" y2="64905"/>
                        <a14:foregroundMark x1="33156" y1="64905" x2="24668" y2="66125"/>
                        <a14:foregroundMark x1="24668" y1="66125" x2="34394" y2="64770"/>
                        <a14:foregroundMark x1="31565" y1="71545" x2="18921" y2="72764"/>
                        <a14:foregroundMark x1="18921" y1="72764" x2="25553" y2="77778"/>
                        <a14:foregroundMark x1="25553" y1="77778" x2="17065" y2="80352"/>
                        <a14:foregroundMark x1="17065" y1="80352" x2="27056" y2="80352"/>
                        <a14:foregroundMark x1="27056" y1="80352" x2="21309" y2="86856"/>
                        <a14:foregroundMark x1="21309" y1="86856" x2="37489" y2="90921"/>
                        <a14:foregroundMark x1="37489" y1="90921" x2="29266" y2="87940"/>
                        <a14:foregroundMark x1="29266" y1="87940" x2="33864" y2="71274"/>
                        <a14:foregroundMark x1="33864" y1="71274" x2="33864" y2="71138"/>
                        <a14:foregroundMark x1="43059" y1="76965" x2="29001" y2="78997"/>
                        <a14:foregroundMark x1="29001" y1="78997" x2="45977" y2="82114"/>
                        <a14:foregroundMark x1="45977" y1="82114" x2="40672" y2="91057"/>
                        <a14:foregroundMark x1="40672" y1="91057" x2="52962" y2="86314"/>
                        <a14:foregroundMark x1="44385" y1="87127" x2="24138" y2="88889"/>
                        <a14:foregroundMark x1="24138" y1="88889" x2="27233" y2="90108"/>
                        <a14:foregroundMark x1="16446" y1="62602" x2="17595" y2="87534"/>
                        <a14:foregroundMark x1="17595" y1="87534" x2="15385" y2="83198"/>
                        <a14:foregroundMark x1="20159" y1="92818" x2="17507" y2="80759"/>
                        <a14:foregroundMark x1="17507" y1="80759" x2="24492" y2="90786"/>
                        <a14:foregroundMark x1="24492" y1="90786" x2="41556" y2="89837"/>
                        <a14:foregroundMark x1="41556" y1="89837" x2="51017" y2="92954"/>
                        <a14:foregroundMark x1="51017" y1="92954" x2="35190" y2="89566"/>
                        <a14:foregroundMark x1="85323" y1="81165" x2="81167" y2="91192"/>
                        <a14:foregroundMark x1="81167" y1="91192" x2="73210" y2="94173"/>
                        <a14:foregroundMark x1="45535" y1="65989" x2="45447" y2="69106"/>
                        <a14:foregroundMark x1="30504" y1="41599" x2="32803" y2="54743"/>
                        <a14:foregroundMark x1="32803" y1="54743" x2="38904" y2="45393"/>
                        <a14:foregroundMark x1="38904" y1="45393" x2="46596" y2="43089"/>
                        <a14:foregroundMark x1="46596" y1="43089" x2="54111" y2="48238"/>
                        <a14:foregroundMark x1="54111" y1="48238" x2="57029" y2="66938"/>
                        <a14:foregroundMark x1="57029" y1="66938" x2="56941" y2="65718"/>
                        <a14:foregroundMark x1="54996" y1="38211" x2="55880" y2="53523"/>
                        <a14:foregroundMark x1="55880" y1="53523" x2="59593" y2="64092"/>
                        <a14:foregroundMark x1="59240" y1="60840" x2="51636" y2="74932"/>
                        <a14:foregroundMark x1="51636" y1="74932" x2="51105" y2="74119"/>
                        <a14:foregroundMark x1="58090" y1="66531" x2="53846" y2="78455"/>
                        <a14:foregroundMark x1="53846" y1="78455" x2="53139" y2="78049"/>
                        <a14:foregroundMark x1="59947" y1="67209" x2="56057" y2="81165"/>
                        <a14:foregroundMark x1="56057" y1="81165" x2="54465" y2="81165"/>
                        <a14:foregroundMark x1="59682" y1="67073" x2="58002" y2="80894"/>
                        <a14:foregroundMark x1="31830" y1="54472" x2="33599" y2="66938"/>
                        <a14:foregroundMark x1="41910" y1="54878" x2="35897" y2="64634"/>
                        <a14:foregroundMark x1="34925" y1="28862" x2="35632" y2="26016"/>
                        <a14:foregroundMark x1="22193" y1="26558" x2="30504" y2="20461"/>
                        <a14:foregroundMark x1="21043" y1="33062" x2="33245" y2="30217"/>
                        <a14:foregroundMark x1="8576" y1="38076" x2="34129" y2="34146"/>
                        <a14:foregroundMark x1="42882" y1="23442" x2="31565" y2="21003"/>
                        <a14:foregroundMark x1="31565" y1="21003" x2="31565" y2="21003"/>
                        <a14:foregroundMark x1="37401" y1="17209" x2="39169" y2="23035"/>
                        <a14:foregroundMark x1="44474" y1="18970" x2="56852" y2="24390"/>
                        <a14:foregroundMark x1="56852" y1="24390" x2="57913" y2="32385"/>
                        <a14:foregroundMark x1="51105" y1="12873" x2="27851" y2="15718"/>
                        <a14:foregroundMark x1="12025" y1="13279" x2="21485" y2="13686"/>
                        <a14:foregroundMark x1="21485" y1="13686" x2="34925" y2="13279"/>
                        <a14:foregroundMark x1="34925" y1="13279" x2="36251" y2="13279"/>
                        <a14:foregroundMark x1="12732" y1="13957" x2="9903" y2="22087"/>
                        <a14:foregroundMark x1="12732" y1="13144" x2="37577" y2="8537"/>
                        <a14:foregroundMark x1="37577" y1="8537" x2="43413" y2="14770"/>
                        <a14:foregroundMark x1="37312" y1="12060" x2="52078" y2="11518"/>
                        <a14:foregroundMark x1="52078" y1="11518" x2="54996" y2="12602"/>
                        <a14:foregroundMark x1="76923" y1="59756" x2="78338" y2="72358"/>
                        <a14:foregroundMark x1="82051" y1="61111" x2="83112" y2="74932"/>
                        <a14:foregroundMark x1="86030" y1="57995" x2="85500" y2="72629"/>
                        <a14:foregroundMark x1="85146" y1="84824" x2="81786" y2="90650"/>
                        <a14:foregroundMark x1="85500" y1="85637" x2="81963" y2="91328"/>
                        <a14:foregroundMark x1="86826" y1="88753" x2="80990" y2="92005"/>
                        <a14:foregroundMark x1="21927" y1="91734" x2="23696" y2="91057"/>
                        <a14:foregroundMark x1="15915" y1="91328" x2="19363" y2="91734"/>
                        <a14:foregroundMark x1="16534" y1="89566" x2="16004" y2="87263"/>
                        <a14:foregroundMark x1="61981" y1="44444" x2="61804" y2="71545"/>
                        <a14:foregroundMark x1="55968" y1="13144" x2="61627" y2="13279"/>
                        <a14:backgroundMark x1="93634" y1="78049" x2="93192" y2="93360"/>
                        <a14:backgroundMark x1="93192" y1="93360" x2="92661" y2="93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91" y="423888"/>
            <a:ext cx="7116200" cy="46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07318" y="1088108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600" dirty="0"/>
              <a:t>Ниво на сложност -  </a:t>
            </a:r>
            <a:r>
              <a:rPr lang="ru-RU" sz="3600" dirty="0"/>
              <a:t>Проблеми и предизвикателства по време на </a:t>
            </a:r>
            <a:r>
              <a:rPr lang="ru-RU" sz="3600" dirty="0" err="1"/>
              <a:t>разработката</a:t>
            </a:r>
            <a:r>
              <a:rPr lang="ru-RU" sz="3600" dirty="0"/>
              <a:t> </a:t>
            </a:r>
            <a:endParaRPr sz="36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64095" y="1497229"/>
            <a:ext cx="7215808" cy="3451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Запазване на координатите и последната позиция между </a:t>
            </a:r>
            <a:r>
              <a:rPr lang="ru-RU" sz="2000" b="1" dirty="0" err="1"/>
              <a:t>сцените</a:t>
            </a: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Оразмеряване на обект с анимация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Създаване на таймер и рейтинг система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ефекти и аудио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2000" b="1" dirty="0"/>
          </a:p>
        </p:txBody>
      </p:sp>
      <p:pic>
        <p:nvPicPr>
          <p:cNvPr id="2" name="Graphic 1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84172D68-7DC3-08AD-89F0-7D4A77DB7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0FA5D9AA-80EB-900B-E17F-3F62DF508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4867D2C-C0DF-C98C-861B-FCB12FDD6FAF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759481D-7DBE-CA1D-9270-DC4203F1A92A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B05B9B-AD2E-D1CA-AB24-8BDF23A38B5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62E28C-ACAA-8A94-850D-0AFEBF2B4C55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919B1A-8CC5-76E8-0CF0-B6CF7C01A3F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3D8B39-6A19-7055-E4F6-FFCE9194EF0A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CE1824-C087-9CFD-6E94-4C0D45ACBCC6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78885B-356E-CB36-0A12-33D3B80BB2C9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B0E328-C5EE-9D1F-148A-4FDD0D84B7E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DCE9E4-2145-BC33-76BD-1433CBABBEAF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5A9732D7-941A-16E5-8EED-ADA788C586D8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C5E1CB2-3FAA-38B2-D0F4-1AFA55A454F4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-form: Shape 60">
            <a:extLst>
              <a:ext uri="{FF2B5EF4-FFF2-40B4-BE49-F238E27FC236}">
                <a16:creationId xmlns:a16="http://schemas.microsoft.com/office/drawing/2014/main" id="{A26A31A0-D825-DD70-439A-B91DE9D0EA7F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2" name="Graphic 61" descr="Hamburger Menu Icon with solid fill">
            <a:extLst>
              <a:ext uri="{FF2B5EF4-FFF2-40B4-BE49-F238E27FC236}">
                <a16:creationId xmlns:a16="http://schemas.microsoft.com/office/drawing/2014/main" id="{BD0D9756-0DDA-1922-8F53-9ECAF818B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3" name="Graphic 62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BC4DDBA-4803-9A2C-B7D3-3EFD8F3BE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1024" name="Graphic 1023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8CC1427-CE60-E422-D652-772433BCF9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5" name="Graphic 1024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77EB22C-D0A5-BBB2-2204-C72E264FA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7" name="Graphic 1026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77F4234-A54D-C7D1-098C-103222E1BD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8" name="Graphic 1027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05A94F12-D75B-F284-3E1A-E16AE71B89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D526978B-227A-9291-50FD-0A7C119C12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AD4A465E-7516-426B-F30E-C09C3CF880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52CDB9B6-79D7-A0A2-DCF9-BC987281DE3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62DC7537-E84F-B177-1E42-485910E09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73817" y="34147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Реализация</a:t>
            </a:r>
            <a:endParaRPr sz="4500" dirty="0"/>
          </a:p>
        </p:txBody>
      </p:sp>
      <p:pic>
        <p:nvPicPr>
          <p:cNvPr id="1026" name="Picture 2" descr="GitHub Logo, symbol, meaning, history, PNG, brand">
            <a:extLst>
              <a:ext uri="{FF2B5EF4-FFF2-40B4-BE49-F238E27FC236}">
                <a16:creationId xmlns:a16="http://schemas.microsoft.com/office/drawing/2014/main" id="{82A324ED-979C-4385-9EC4-5DC36109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7" y="1392303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logo and symbol, meaning, history, PNG">
            <a:extLst>
              <a:ext uri="{FF2B5EF4-FFF2-40B4-BE49-F238E27FC236}">
                <a16:creationId xmlns:a16="http://schemas.microsoft.com/office/drawing/2014/main" id="{FEDE69BA-8A2E-43C3-BD09-97A59855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30" y="1433280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C6E5F74-5C28-42AE-8D55-485DDC6F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74" y="13657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rita Logo | Krita, ? logo, Vector logo">
            <a:extLst>
              <a:ext uri="{FF2B5EF4-FFF2-40B4-BE49-F238E27FC236}">
                <a16:creationId xmlns:a16="http://schemas.microsoft.com/office/drawing/2014/main" id="{1066CD56-2EFA-48D6-90EF-0AAFC115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30" y="3045735"/>
            <a:ext cx="1800000" cy="5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har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6AECE8BB-423C-B13A-38E7-EEDB28BCF8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EF070332-9AA7-9EBB-28D0-29681C100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ED6EC-79B9-298E-FE34-D75DAB500A6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4EA1A2-02FC-77E8-9834-DE048FFD0E3F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8296B-907F-9811-1067-BC8CAF3A211A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135E8-856E-1E4A-0070-18267A59BB78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CA338A-560D-6EE2-C8BF-0744DAC9611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7C417A-9C8E-D903-61A3-BAC65F5DB09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E5E70C-5223-D314-AB4C-3A10FD960687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F95D23-5CC0-A19C-21FB-3F57505305A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9174AC-73A8-1EC5-88DD-2243D737CC51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3C6E8C-D421-FB66-5573-FD14371E7198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93FE616B-E405-68CD-3E34-4E57B22DA6EC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2376A87-A788-2F5B-BAD5-2E596B4045BF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ree-form: Shape 59">
            <a:extLst>
              <a:ext uri="{FF2B5EF4-FFF2-40B4-BE49-F238E27FC236}">
                <a16:creationId xmlns:a16="http://schemas.microsoft.com/office/drawing/2014/main" id="{12470B22-65BA-8BC5-F708-F49183B0DAA8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1" name="Graphic 60" descr="Hamburger Menu Icon with solid fill">
            <a:extLst>
              <a:ext uri="{FF2B5EF4-FFF2-40B4-BE49-F238E27FC236}">
                <a16:creationId xmlns:a16="http://schemas.microsoft.com/office/drawing/2014/main" id="{84FBB2FC-0A9F-0003-7F60-593612B14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2" name="Graphic 61" descr="Clipboard Ticke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B5FD94A-FE66-D95F-5209-86797D779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63" name="Graphic 62" descr="Flow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AB073ED3-B40C-064C-75E5-9AE24F0024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4" name="Graphic 1023" descr="Books on shelf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58377FF-5DAA-DEEA-9448-3ED3F51BCA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5" name="Graphic 1024" descr="Ringe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3A6CB8A-F49C-8B8F-5545-A25B31512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7" name="Graphic 1026" descr="Gear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DE98C04-BB8B-AB56-F9D5-D3475F5518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A597A9F3-CC48-B832-A284-5339E8A6FE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8CAF97BC-2751-682F-D164-83D17C6D096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77B86AA5-AA04-1D04-F47D-A85893F05D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9E85EA39-A7AB-571D-3D34-630BD2EA8C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043F3-139F-AA64-C217-43B78E194D3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918037" y="3109882"/>
            <a:ext cx="1800000" cy="486516"/>
          </a:xfrm>
          <a:prstGeom prst="rect">
            <a:avLst/>
          </a:prstGeom>
        </p:spPr>
      </p:pic>
      <p:pic>
        <p:nvPicPr>
          <p:cNvPr id="4" name="Picture 2" descr="Alternative Paint.NET logos - Paint.NET Discussion and Questions - paint.net  Forum">
            <a:extLst>
              <a:ext uri="{FF2B5EF4-FFF2-40B4-BE49-F238E27FC236}">
                <a16:creationId xmlns:a16="http://schemas.microsoft.com/office/drawing/2014/main" id="{2EB9B51E-F0D9-825A-95E6-9C25CB9C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87" y="2878094"/>
            <a:ext cx="2293173" cy="8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800730" y="709106"/>
            <a:ext cx="8163339" cy="3951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/>
              <a:t>Изтегля се архива на играта. Отваря се executable file и играта стартира.</a:t>
            </a:r>
            <a:endParaRPr lang="en-US" sz="22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/>
              <a:t>Играта се затваря от главното меню, чрез натискане на бутона, </a:t>
            </a:r>
            <a:r>
              <a:rPr lang="ru-RU" sz="2200" b="1" dirty="0" err="1"/>
              <a:t>намиращ</a:t>
            </a:r>
            <a:r>
              <a:rPr lang="ru-RU" sz="2200" b="1" dirty="0"/>
              <a:t> се в </a:t>
            </a:r>
            <a:r>
              <a:rPr lang="ru-RU" sz="2200" b="1" dirty="0" err="1"/>
              <a:t>горния</a:t>
            </a:r>
            <a:r>
              <a:rPr lang="ru-RU" sz="2200" b="1" dirty="0"/>
              <a:t> десен </a:t>
            </a:r>
            <a:r>
              <a:rPr lang="ru-RU" sz="2200" b="1" dirty="0" err="1"/>
              <a:t>ъгъл</a:t>
            </a:r>
            <a:r>
              <a:rPr lang="ru-RU" sz="2200" b="1" dirty="0"/>
              <a:t>.</a:t>
            </a:r>
            <a:r>
              <a:rPr lang="en-US" sz="2200" b="1" dirty="0"/>
              <a:t> </a:t>
            </a:r>
            <a:endParaRPr lang="bg-BG" sz="22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 err="1"/>
              <a:t>Приложението</a:t>
            </a:r>
            <a:r>
              <a:rPr lang="ru-RU" sz="2200" b="1" dirty="0"/>
              <a:t> се поддържа, чрез обновяване на версиите и качването им в подходящите платформи.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ru-RU" sz="2200" b="1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55" y="4042162"/>
            <a:ext cx="1356341" cy="978211"/>
          </a:xfrm>
          <a:prstGeom prst="rect">
            <a:avLst/>
          </a:prstGeom>
        </p:spPr>
      </p:pic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5C839DC7-FA3A-628A-B90C-497EA616C8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87367E0-6291-9F6B-B6C7-AC18D62DE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52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1150469" y="221747"/>
            <a:ext cx="6945162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600" dirty="0"/>
              <a:t>Описание на приложението</a:t>
            </a:r>
            <a:endParaRPr lang="ru-RU" sz="3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8202FA-CF35-2ED5-D7EA-9C5BF47CCE90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6CFC290-E74E-2E64-130A-7E299D470DC7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D733BC-C955-68D9-E4AE-F851F4B31B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3618E7-C960-61A5-E8D9-8187DBF10B9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06ABC8-2036-BFB5-406B-71977AF6B616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9A9DF5-5874-C1DF-B9C5-BB54D960C33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D5F58B-5D8F-6568-2E61-8215CB4A9F2A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E0DA26-7E27-57D1-4AEB-622DF9FCF2B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7999F0-EE7F-55AA-3240-2B68A4BA7F6D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23140E-9F58-1D8F-5BDB-891473BFB193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E9E5F97-F371-92AC-7097-6CF6F20758B5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617E83E6-287E-B6CD-77A3-325644ABD1B3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5" name="Free-form: Shape 704">
            <a:extLst>
              <a:ext uri="{FF2B5EF4-FFF2-40B4-BE49-F238E27FC236}">
                <a16:creationId xmlns:a16="http://schemas.microsoft.com/office/drawing/2014/main" id="{667C540C-21DF-7B33-9889-47EF645A785D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6" name="Graphic 705" descr="Hamburger Menu Icon with solid fill">
            <a:extLst>
              <a:ext uri="{FF2B5EF4-FFF2-40B4-BE49-F238E27FC236}">
                <a16:creationId xmlns:a16="http://schemas.microsoft.com/office/drawing/2014/main" id="{B383D6DC-44D1-616F-0FFE-B5D2E18DA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7" name="Graphic 706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EE398617-6D22-A9C8-7F66-9D47CE3C6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8" name="Graphic 707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CF2C138-5109-2B41-1C28-85C9526388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9" name="Graphic 708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FEF6EE3C-C1ED-9638-34FE-44E98518A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10" name="Graphic 709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A5CE7620-5D9D-0166-615D-F4FC82A177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11" name="Graphic 710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DC49D87-7C2E-8A84-51BB-1EA31E8711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2" name="Graphic 711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32D4F60-5147-FF8F-2211-0879560407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3" name="Graphic 712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7C719F8-248B-9E2E-F848-15482CAA01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4" name="Graphic 713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5E873D4-0B37-5855-64F0-F0E4181ED6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5" name="Graphic 714" descr="Hamburger Menu Icon with solid fill">
            <a:extLst>
              <a:ext uri="{FF2B5EF4-FFF2-40B4-BE49-F238E27FC236}">
                <a16:creationId xmlns:a16="http://schemas.microsoft.com/office/drawing/2014/main" id="{5B5C124F-E330-7BA0-C5A3-5038623E8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5" name="Picture 4" descr="A roll of toilet paper&#10;&#10;Description automatically generated">
            <a:extLst>
              <a:ext uri="{FF2B5EF4-FFF2-40B4-BE49-F238E27FC236}">
                <a16:creationId xmlns:a16="http://schemas.microsoft.com/office/drawing/2014/main" id="{389F41D2-DF3A-0A60-BA45-7917AE6C9FE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5518" y="3935296"/>
            <a:ext cx="1021824" cy="693220"/>
          </a:xfrm>
          <a:prstGeom prst="rect">
            <a:avLst/>
          </a:prstGeom>
        </p:spPr>
      </p:pic>
      <p:pic>
        <p:nvPicPr>
          <p:cNvPr id="9" name="Picture 8" descr="A group of colorful pencils&#10;&#10;Description automatically generated">
            <a:extLst>
              <a:ext uri="{FF2B5EF4-FFF2-40B4-BE49-F238E27FC236}">
                <a16:creationId xmlns:a16="http://schemas.microsoft.com/office/drawing/2014/main" id="{6EB9925E-3C29-9F86-D9C4-161C3EFB274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592105">
            <a:off x="1834012" y="3808156"/>
            <a:ext cx="792481" cy="1170434"/>
          </a:xfrm>
          <a:prstGeom prst="rect">
            <a:avLst/>
          </a:prstGeom>
        </p:spPr>
      </p:pic>
      <p:sp>
        <p:nvSpPr>
          <p:cNvPr id="10" name="TextBox 9">
            <a:hlinkClick r:id="rId38"/>
            <a:extLst>
              <a:ext uri="{FF2B5EF4-FFF2-40B4-BE49-F238E27FC236}">
                <a16:creationId xmlns:a16="http://schemas.microsoft.com/office/drawing/2014/main" id="{B971D116-382D-005F-2F17-C353A3C3F1A7}"/>
              </a:ext>
            </a:extLst>
          </p:cNvPr>
          <p:cNvSpPr txBox="1"/>
          <p:nvPr/>
        </p:nvSpPr>
        <p:spPr>
          <a:xfrm>
            <a:off x="3434987" y="4008652"/>
            <a:ext cx="2954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200" b="1" dirty="0">
                <a:solidFill>
                  <a:schemeClr val="dk1"/>
                </a:solidFill>
                <a:latin typeface="Archivo"/>
                <a:sym typeface="Archivo"/>
              </a:rPr>
              <a:t>Изтеглете играта :</a:t>
            </a:r>
          </a:p>
          <a:p>
            <a:pPr algn="ctr"/>
            <a:r>
              <a:rPr lang="en-GB" sz="2200" b="1" dirty="0">
                <a:solidFill>
                  <a:schemeClr val="dk1"/>
                </a:solidFill>
                <a:latin typeface="Archivo"/>
                <a:sym typeface="Archivo"/>
              </a:rPr>
              <a:t>itch.io</a:t>
            </a:r>
          </a:p>
        </p:txBody>
      </p:sp>
    </p:spTree>
    <p:extLst>
      <p:ext uri="{BB962C8B-B14F-4D97-AF65-F5344CB8AC3E}">
        <p14:creationId xmlns:p14="http://schemas.microsoft.com/office/powerpoint/2010/main" val="19599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94bc999-048e-445d-ad7f-0cf0285ef865" xsi:nil="true"/>
    <lcf76f155ced4ddcb4097134ff3c332f xmlns="3c4b52f8-cd18-4027-9e14-dd756a1b244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D9ED43F300EE146B1FA92E477072A7F" ma:contentTypeVersion="15" ma:contentTypeDescription="Създаване на нов документ" ma:contentTypeScope="" ma:versionID="acd7bd8e925040a610a3d2cef937e3e0">
  <xsd:schema xmlns:xsd="http://www.w3.org/2001/XMLSchema" xmlns:xs="http://www.w3.org/2001/XMLSchema" xmlns:p="http://schemas.microsoft.com/office/2006/metadata/properties" xmlns:ns2="3c4b52f8-cd18-4027-9e14-dd756a1b244b" xmlns:ns3="994bc999-048e-445d-ad7f-0cf0285ef865" targetNamespace="http://schemas.microsoft.com/office/2006/metadata/properties" ma:root="true" ma:fieldsID="a0d2e7e9914284b09219abfd71a36cc0" ns2:_="" ns3:_="">
    <xsd:import namespace="3c4b52f8-cd18-4027-9e14-dd756a1b244b"/>
    <xsd:import namespace="994bc999-048e-445d-ad7f-0cf0285ef8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4b52f8-cd18-4027-9e14-dd756a1b24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686abb0c-3f0c-406a-bb68-696f3a60d9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bc999-048e-445d-ad7f-0cf0285ef86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72dc684-6d8f-45b5-b4bd-446e03f74f0b}" ma:internalName="TaxCatchAll" ma:showField="CatchAllData" ma:web="994bc999-048e-445d-ad7f-0cf0285ef8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AD2F3D-B6CF-41CE-916A-A8594942AFEE}">
  <ds:schemaRefs>
    <ds:schemaRef ds:uri="http://schemas.microsoft.com/office/2006/metadata/properties"/>
    <ds:schemaRef ds:uri="http://schemas.microsoft.com/office/infopath/2007/PartnerControls"/>
    <ds:schemaRef ds:uri="994bc999-048e-445d-ad7f-0cf0285ef865"/>
    <ds:schemaRef ds:uri="3c4b52f8-cd18-4027-9e14-dd756a1b244b"/>
  </ds:schemaRefs>
</ds:datastoreItem>
</file>

<file path=customXml/itemProps2.xml><?xml version="1.0" encoding="utf-8"?>
<ds:datastoreItem xmlns:ds="http://schemas.openxmlformats.org/officeDocument/2006/customXml" ds:itemID="{866DFA54-8573-469A-8468-962A09B2A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4b52f8-cd18-4027-9e14-dd756a1b244b"/>
    <ds:schemaRef ds:uri="994bc999-048e-445d-ad7f-0cf0285ef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01519C-50B1-4755-9294-6661B536CE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314</Words>
  <Application>Microsoft Office PowerPoint</Application>
  <PresentationFormat>Презентация на цял екран (16:9)</PresentationFormat>
  <Paragraphs>125</Paragraphs>
  <Slides>13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22" baseType="lpstr">
      <vt:lpstr>Archivo</vt:lpstr>
      <vt:lpstr>Arial</vt:lpstr>
      <vt:lpstr>Calibri</vt:lpstr>
      <vt:lpstr>Exo</vt:lpstr>
      <vt:lpstr>Nunito Light</vt:lpstr>
      <vt:lpstr>Raleway</vt:lpstr>
      <vt:lpstr>Times New Roman</vt:lpstr>
      <vt:lpstr>Wingdings</vt:lpstr>
      <vt:lpstr>Game Designer Portfolio by Sliesgo</vt:lpstr>
      <vt:lpstr>Презентация на PowerPoint</vt:lpstr>
      <vt:lpstr>Презентация на PowerPoint</vt:lpstr>
      <vt:lpstr>Автори </vt:lpstr>
      <vt:lpstr>Цели </vt:lpstr>
      <vt:lpstr>Основни етапи в реализирането на проекта</vt:lpstr>
      <vt:lpstr>Логическа схема</vt:lpstr>
      <vt:lpstr>Ниво на сложност -  Проблеми и предизвикателства по време на разработката </vt:lpstr>
      <vt:lpstr>Реализация</vt:lpstr>
      <vt:lpstr>Презентация на PowerPoint</vt:lpstr>
      <vt:lpstr>Източници </vt:lpstr>
      <vt:lpstr>Заключение</vt:lpstr>
      <vt:lpstr>Демонстрация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101</dc:title>
  <dc:creator>User</dc:creator>
  <cp:lastModifiedBy>V122</cp:lastModifiedBy>
  <cp:revision>86</cp:revision>
  <dcterms:modified xsi:type="dcterms:W3CDTF">2024-04-26T20:02:35Z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0x0101008D9ED43F300EE146B1FA92E477072A7F</vt:lpwstr>
  </property>
  <property fmtid="{D5CDD505-2E9C-101B-9397-08002B2CF9AE}" pid="3" name="MediaServiceImageTags">
    <vt:lpwstr/>
  </property>
</Properties>
</file>